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62" r:id="rId3"/>
    <p:sldId id="269" r:id="rId4"/>
    <p:sldId id="270" r:id="rId5"/>
    <p:sldId id="271" r:id="rId6"/>
    <p:sldId id="272" r:id="rId7"/>
    <p:sldId id="273" r:id="rId8"/>
    <p:sldId id="274" r:id="rId9"/>
    <p:sldId id="279" r:id="rId10"/>
    <p:sldId id="280" r:id="rId11"/>
    <p:sldId id="275" r:id="rId12"/>
    <p:sldId id="277" r:id="rId13"/>
    <p:sldId id="276" r:id="rId14"/>
    <p:sldId id="27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7361"/>
    <a:srgbClr val="824B26"/>
    <a:srgbClr val="FF8356"/>
    <a:srgbClr val="EED8C1"/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3" autoAdjust="0"/>
    <p:restoredTop sz="94660"/>
  </p:normalViewPr>
  <p:slideViewPr>
    <p:cSldViewPr snapToGrid="0">
      <p:cViewPr varScale="1">
        <p:scale>
          <a:sx n="85" d="100"/>
          <a:sy n="85" d="100"/>
        </p:scale>
        <p:origin x="36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008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6200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220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903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227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548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899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631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407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1485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60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2024-04-09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5017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pcom.com.tw/chs/" TargetMode="External"/><Relationship Id="rId2" Type="http://schemas.openxmlformats.org/officeDocument/2006/relationships/hyperlink" Target="https://www.harrypottermagicawakened.tw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atfootprint.com/" TargetMode="External"/><Relationship Id="rId5" Type="http://schemas.openxmlformats.org/officeDocument/2006/relationships/hyperlink" Target="https://www.swanpanasia.com/" TargetMode="External"/><Relationship Id="rId4" Type="http://schemas.openxmlformats.org/officeDocument/2006/relationships/hyperlink" Target="https://escape.bar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E8C9AA"/>
          </a:fgClr>
          <a:bgClr>
            <a:srgbClr val="EED8C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sp>
        <p:nvSpPr>
          <p:cNvPr id="2" name="양쪽 모서리가 둥근 사각형 1"/>
          <p:cNvSpPr/>
          <p:nvPr/>
        </p:nvSpPr>
        <p:spPr>
          <a:xfrm>
            <a:off x="198873" y="562315"/>
            <a:ext cx="11794254" cy="6089650"/>
          </a:xfrm>
          <a:prstGeom prst="round2SameRect">
            <a:avLst>
              <a:gd name="adj1" fmla="val 4027"/>
              <a:gd name="adj2" fmla="val 0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2225">
            <a:solidFill>
              <a:srgbClr val="993300"/>
            </a:solidFill>
          </a:ln>
          <a:effectLst>
            <a:innerShdw dist="101600" dir="13500000">
              <a:schemeClr val="tx1">
                <a:alpha val="1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D130012-464F-8B1D-2A0C-8302150BB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723" y="2685883"/>
            <a:ext cx="3441270" cy="3479365"/>
          </a:xfrm>
          <a:prstGeom prst="rect">
            <a:avLst/>
          </a:prstGeom>
        </p:spPr>
      </p:pic>
      <p:sp>
        <p:nvSpPr>
          <p:cNvPr id="14" name="직사각형 5">
            <a:extLst>
              <a:ext uri="{FF2B5EF4-FFF2-40B4-BE49-F238E27FC236}">
                <a16:creationId xmlns:a16="http://schemas.microsoft.com/office/drawing/2014/main" id="{B57D1303-A464-9BB7-1AB5-66C05015C930}"/>
              </a:ext>
            </a:extLst>
          </p:cNvPr>
          <p:cNvSpPr/>
          <p:nvPr/>
        </p:nvSpPr>
        <p:spPr>
          <a:xfrm>
            <a:off x="1883112" y="2154101"/>
            <a:ext cx="776486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72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TID101_12</a:t>
            </a:r>
            <a:r>
              <a:rPr lang="en-US" altLang="ko-KR" sz="72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zh-TW" altLang="en-US" sz="72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段昱安</a:t>
            </a:r>
            <a:r>
              <a:rPr lang="en-US" altLang="ko-KR" sz="72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</a:p>
          <a:p>
            <a:pPr>
              <a:defRPr/>
            </a:pPr>
            <a:r>
              <a:rPr lang="zh-TW" altLang="en-US" sz="72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</a:rPr>
              <a:t>個專簡報</a:t>
            </a:r>
            <a:endParaRPr lang="ko-KR" altLang="en-US" sz="6000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5" name="직사각형 6">
            <a:extLst>
              <a:ext uri="{FF2B5EF4-FFF2-40B4-BE49-F238E27FC236}">
                <a16:creationId xmlns:a16="http://schemas.microsoft.com/office/drawing/2014/main" id="{70F5E8D2-1C5A-6DDE-A31A-7AC74A508DDD}"/>
              </a:ext>
            </a:extLst>
          </p:cNvPr>
          <p:cNvSpPr/>
          <p:nvPr/>
        </p:nvSpPr>
        <p:spPr>
          <a:xfrm>
            <a:off x="1912484" y="2096022"/>
            <a:ext cx="776486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72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TID101_12</a:t>
            </a:r>
            <a:r>
              <a:rPr lang="zh-TW" altLang="en-US" sz="72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段昱安</a:t>
            </a:r>
            <a:endParaRPr lang="en-US" altLang="zh-TW" sz="7200" i="1" kern="0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>
              <a:defRPr/>
            </a:pPr>
            <a:r>
              <a:rPr lang="zh-TW" altLang="en-US" sz="72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</a:rPr>
              <a:t>個專簡報</a:t>
            </a:r>
            <a:endParaRPr lang="ko-KR" altLang="en-US" sz="6000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6" name="직사각형 7">
            <a:extLst>
              <a:ext uri="{FF2B5EF4-FFF2-40B4-BE49-F238E27FC236}">
                <a16:creationId xmlns:a16="http://schemas.microsoft.com/office/drawing/2014/main" id="{3D7E4EA5-DDF5-FD96-D09D-E6C5067531E3}"/>
              </a:ext>
            </a:extLst>
          </p:cNvPr>
          <p:cNvSpPr/>
          <p:nvPr/>
        </p:nvSpPr>
        <p:spPr>
          <a:xfrm>
            <a:off x="1897798" y="2117242"/>
            <a:ext cx="776486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72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FFC000">
                    <a:lumMod val="60000"/>
                    <a:lumOff val="40000"/>
                  </a:srgb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TID101_12</a:t>
            </a:r>
            <a:r>
              <a:rPr lang="en-US" altLang="ko-KR" sz="72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zh-TW" altLang="en-US" sz="72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段昱安</a:t>
            </a:r>
            <a:r>
              <a:rPr lang="en-US" altLang="ko-KR" sz="72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zh-TW" altLang="en-US" sz="72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個專</a:t>
            </a:r>
            <a:r>
              <a:rPr lang="zh-TW" altLang="en-US" sz="72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簡報</a:t>
            </a:r>
            <a:endParaRPr lang="ko-KR" altLang="en-US" sz="6000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305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30E9FA7-6203-8327-428B-42DCC2DBF5B9}"/>
              </a:ext>
            </a:extLst>
          </p:cNvPr>
          <p:cNvSpPr txBox="1"/>
          <p:nvPr/>
        </p:nvSpPr>
        <p:spPr>
          <a:xfrm>
            <a:off x="651097" y="3429000"/>
            <a:ext cx="336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流程圖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B19A310-5121-AD5E-522D-78C67D6D3629}"/>
              </a:ext>
            </a:extLst>
          </p:cNvPr>
          <p:cNvSpPr txBox="1"/>
          <p:nvPr/>
        </p:nvSpPr>
        <p:spPr>
          <a:xfrm>
            <a:off x="651097" y="4025989"/>
            <a:ext cx="357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條條大路皆通你的購物車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3537654-2FE8-FCDD-4F44-8D6BC6898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0265" y="1661239"/>
            <a:ext cx="7106642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99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30E9FA7-6203-8327-428B-42DCC2DBF5B9}"/>
              </a:ext>
            </a:extLst>
          </p:cNvPr>
          <p:cNvSpPr txBox="1"/>
          <p:nvPr/>
        </p:nvSpPr>
        <p:spPr>
          <a:xfrm>
            <a:off x="295835" y="2756580"/>
            <a:ext cx="336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B19A310-5121-AD5E-522D-78C67D6D3629}"/>
              </a:ext>
            </a:extLst>
          </p:cNvPr>
          <p:cNvSpPr txBox="1"/>
          <p:nvPr/>
        </p:nvSpPr>
        <p:spPr>
          <a:xfrm>
            <a:off x="295835" y="3444757"/>
            <a:ext cx="24676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特效 </a:t>
            </a:r>
            <a:r>
              <a:rPr lang="en-US" altLang="zh-TW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彈窗 </a:t>
            </a:r>
            <a:r>
              <a:rPr lang="en-US" altLang="zh-TW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動畫</a:t>
            </a:r>
            <a:br>
              <a:rPr lang="en-US" altLang="zh-TW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2000" b="1" dirty="0">
              <a:solidFill>
                <a:srgbClr val="20736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E520A36-716A-CE9E-7B6E-5BF2253BF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764" y="840050"/>
            <a:ext cx="2998542" cy="59173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08F1E82C-BF2E-6CF9-87E7-76CD303B5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550" y="1155114"/>
            <a:ext cx="2962474" cy="3944727"/>
          </a:xfrm>
          <a:prstGeom prst="rect">
            <a:avLst/>
          </a:prstGeom>
        </p:spPr>
      </p:pic>
      <p:sp>
        <p:nvSpPr>
          <p:cNvPr id="15" name="설명선: 굽은 선(테두리 없음) 12">
            <a:extLst>
              <a:ext uri="{FF2B5EF4-FFF2-40B4-BE49-F238E27FC236}">
                <a16:creationId xmlns:a16="http://schemas.microsoft.com/office/drawing/2014/main" id="{26021AE4-CE36-68D5-FBA2-B16B333796BD}"/>
              </a:ext>
            </a:extLst>
          </p:cNvPr>
          <p:cNvSpPr/>
          <p:nvPr/>
        </p:nvSpPr>
        <p:spPr>
          <a:xfrm>
            <a:off x="80465" y="4938301"/>
            <a:ext cx="2915177" cy="1400041"/>
          </a:xfrm>
          <a:prstGeom prst="callout2">
            <a:avLst>
              <a:gd name="adj1" fmla="val -35631"/>
              <a:gd name="adj2" fmla="val 124852"/>
              <a:gd name="adj3" fmla="val -22048"/>
              <a:gd name="adj4" fmla="val 69058"/>
              <a:gd name="adj5" fmla="val -1593"/>
              <a:gd name="adj6" fmla="val 51380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r>
              <a:rPr lang="zh-TW" altLang="en-US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滾動名片</a:t>
            </a:r>
            <a:endParaRPr lang="en-US" altLang="ko-KR" sz="2800" b="1" dirty="0">
              <a:solidFill>
                <a:prstClr val="black">
                  <a:lumMod val="85000"/>
                  <a:lumOff val="1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TW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JavaScript</a:t>
            </a:r>
            <a:r>
              <a:rPr lang="zh-TW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的部份有人要救救我嗎</a:t>
            </a:r>
            <a:r>
              <a:rPr lang="en-US" altLang="zh-TW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</a:endParaRPr>
          </a:p>
        </p:txBody>
      </p:sp>
      <p:sp>
        <p:nvSpPr>
          <p:cNvPr id="16" name="설명선: 굽은 선(테두리 없음) 12">
            <a:extLst>
              <a:ext uri="{FF2B5EF4-FFF2-40B4-BE49-F238E27FC236}">
                <a16:creationId xmlns:a16="http://schemas.microsoft.com/office/drawing/2014/main" id="{B51AEE3D-2EE0-C584-11D6-C36F35E9F0F7}"/>
              </a:ext>
            </a:extLst>
          </p:cNvPr>
          <p:cNvSpPr/>
          <p:nvPr/>
        </p:nvSpPr>
        <p:spPr>
          <a:xfrm>
            <a:off x="8845882" y="5099841"/>
            <a:ext cx="2915177" cy="1400041"/>
          </a:xfrm>
          <a:prstGeom prst="callout2">
            <a:avLst>
              <a:gd name="adj1" fmla="val -134325"/>
              <a:gd name="adj2" fmla="val 16462"/>
              <a:gd name="adj3" fmla="val -122194"/>
              <a:gd name="adj4" fmla="val 51284"/>
              <a:gd name="adj5" fmla="val -1593"/>
              <a:gd name="adj6" fmla="val 51380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r>
              <a:rPr lang="zh-TW" altLang="en-US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點擊彈出對話框</a:t>
            </a:r>
            <a:endParaRPr lang="en-US" altLang="ko-KR" sz="2800" b="1" dirty="0">
              <a:solidFill>
                <a:prstClr val="black">
                  <a:lumMod val="85000"/>
                  <a:lumOff val="1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  <a:defRPr/>
            </a:pPr>
            <a:r>
              <a:rPr lang="zh-TW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點擊事件 </a:t>
            </a:r>
            <a:r>
              <a:rPr lang="en-US" altLang="zh-TW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擴張動畫 </a:t>
            </a:r>
            <a:r>
              <a:rPr lang="en-US" altLang="zh-TW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對話動態 </a:t>
            </a:r>
            <a:r>
              <a:rPr lang="en-US" altLang="zh-TW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>
              <a:lnSpc>
                <a:spcPct val="150000"/>
              </a:lnSpc>
              <a:defRPr/>
            </a:pPr>
            <a:r>
              <a:rPr lang="zh-TW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拜託來個人救一下啦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</a:endParaRP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62E2ECA7-8DCF-8B5C-4345-1FF9CC949780}"/>
              </a:ext>
            </a:extLst>
          </p:cNvPr>
          <p:cNvCxnSpPr>
            <a:cxnSpLocks/>
          </p:cNvCxnSpPr>
          <p:nvPr/>
        </p:nvCxnSpPr>
        <p:spPr>
          <a:xfrm flipV="1">
            <a:off x="5597657" y="3798700"/>
            <a:ext cx="1092893" cy="601121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153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30E9FA7-6203-8327-428B-42DCC2DBF5B9}"/>
              </a:ext>
            </a:extLst>
          </p:cNvPr>
          <p:cNvSpPr txBox="1"/>
          <p:nvPr/>
        </p:nvSpPr>
        <p:spPr>
          <a:xfrm>
            <a:off x="295835" y="2756580"/>
            <a:ext cx="336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B19A310-5121-AD5E-522D-78C67D6D3629}"/>
              </a:ext>
            </a:extLst>
          </p:cNvPr>
          <p:cNvSpPr txBox="1"/>
          <p:nvPr/>
        </p:nvSpPr>
        <p:spPr>
          <a:xfrm>
            <a:off x="295835" y="3444757"/>
            <a:ext cx="24676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特效 </a:t>
            </a:r>
            <a:r>
              <a:rPr lang="en-US" altLang="zh-TW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彈窗 </a:t>
            </a:r>
            <a:r>
              <a:rPr lang="en-US" altLang="zh-TW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動畫</a:t>
            </a:r>
            <a:br>
              <a:rPr lang="en-US" altLang="zh-TW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2000" b="1" dirty="0">
              <a:solidFill>
                <a:srgbClr val="20736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36C9329-F8D4-6217-1153-2061BADC2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166" y="1137745"/>
            <a:ext cx="8130506" cy="3837295"/>
          </a:xfrm>
          <a:prstGeom prst="rect">
            <a:avLst/>
          </a:prstGeom>
        </p:spPr>
      </p:pic>
      <p:sp>
        <p:nvSpPr>
          <p:cNvPr id="16" name="설명선: 굽은 선(테두리 없음) 12">
            <a:extLst>
              <a:ext uri="{FF2B5EF4-FFF2-40B4-BE49-F238E27FC236}">
                <a16:creationId xmlns:a16="http://schemas.microsoft.com/office/drawing/2014/main" id="{B51AEE3D-2EE0-C584-11D6-C36F35E9F0F7}"/>
              </a:ext>
            </a:extLst>
          </p:cNvPr>
          <p:cNvSpPr/>
          <p:nvPr/>
        </p:nvSpPr>
        <p:spPr>
          <a:xfrm>
            <a:off x="7059515" y="5357309"/>
            <a:ext cx="2915177" cy="1400041"/>
          </a:xfrm>
          <a:prstGeom prst="callout2">
            <a:avLst>
              <a:gd name="adj1" fmla="val -65171"/>
              <a:gd name="adj2" fmla="val 145312"/>
              <a:gd name="adj3" fmla="val 48131"/>
              <a:gd name="adj4" fmla="val 140157"/>
              <a:gd name="adj5" fmla="val 50273"/>
              <a:gd name="adj6" fmla="val 102428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r>
              <a:rPr lang="en-US" altLang="zh-TW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3D</a:t>
            </a:r>
            <a:r>
              <a:rPr lang="zh-TW" altLang="en-US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輪播</a:t>
            </a:r>
            <a:r>
              <a:rPr lang="en-US" altLang="zh-TW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Banner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TW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R.I.P.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</a:endParaRPr>
          </a:p>
        </p:txBody>
      </p:sp>
      <p:sp>
        <p:nvSpPr>
          <p:cNvPr id="4" name="箭號: 弧形左彎 3">
            <a:extLst>
              <a:ext uri="{FF2B5EF4-FFF2-40B4-BE49-F238E27FC236}">
                <a16:creationId xmlns:a16="http://schemas.microsoft.com/office/drawing/2014/main" id="{5892A35C-FF57-3EC5-A714-2AD69E52B611}"/>
              </a:ext>
            </a:extLst>
          </p:cNvPr>
          <p:cNvSpPr/>
          <p:nvPr/>
        </p:nvSpPr>
        <p:spPr>
          <a:xfrm>
            <a:off x="11223812" y="3185772"/>
            <a:ext cx="672353" cy="1225855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2" name="箭號: 弧形左彎 11">
            <a:extLst>
              <a:ext uri="{FF2B5EF4-FFF2-40B4-BE49-F238E27FC236}">
                <a16:creationId xmlns:a16="http://schemas.microsoft.com/office/drawing/2014/main" id="{84156F84-FF58-54A7-7A80-E9EC0D370529}"/>
              </a:ext>
            </a:extLst>
          </p:cNvPr>
          <p:cNvSpPr/>
          <p:nvPr/>
        </p:nvSpPr>
        <p:spPr>
          <a:xfrm rot="10800000">
            <a:off x="2913731" y="3056392"/>
            <a:ext cx="672353" cy="1225855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345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30E9FA7-6203-8327-428B-42DCC2DBF5B9}"/>
              </a:ext>
            </a:extLst>
          </p:cNvPr>
          <p:cNvSpPr txBox="1"/>
          <p:nvPr/>
        </p:nvSpPr>
        <p:spPr>
          <a:xfrm>
            <a:off x="1545515" y="2763520"/>
            <a:ext cx="38088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4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做的完嗎</a:t>
            </a:r>
            <a:r>
              <a:rPr lang="en-US" altLang="zh-TW" sz="64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6400" b="1" dirty="0">
              <a:solidFill>
                <a:srgbClr val="20736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BD728F2-403E-A64C-6E75-137750AEBC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682" y="2636778"/>
            <a:ext cx="3210560" cy="240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450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099BFCD-8B64-F80F-FB20-912AB0B34F35}"/>
              </a:ext>
            </a:extLst>
          </p:cNvPr>
          <p:cNvSpPr txBox="1"/>
          <p:nvPr/>
        </p:nvSpPr>
        <p:spPr>
          <a:xfrm>
            <a:off x="959223" y="3416933"/>
            <a:ext cx="336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參考網站</a:t>
            </a:r>
          </a:p>
        </p:txBody>
      </p:sp>
      <p:sp>
        <p:nvSpPr>
          <p:cNvPr id="4" name="文字方塊 3">
            <a:hlinkClick r:id="rId2"/>
            <a:extLst>
              <a:ext uri="{FF2B5EF4-FFF2-40B4-BE49-F238E27FC236}">
                <a16:creationId xmlns:a16="http://schemas.microsoft.com/office/drawing/2014/main" id="{BD2BBE3E-41D8-3184-D1EC-4133710067C7}"/>
              </a:ext>
            </a:extLst>
          </p:cNvPr>
          <p:cNvSpPr txBox="1"/>
          <p:nvPr/>
        </p:nvSpPr>
        <p:spPr>
          <a:xfrm>
            <a:off x="4518211" y="1442619"/>
            <a:ext cx="69655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207361"/>
                </a:solidFill>
                <a:effectLst/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2000" b="0" i="0" dirty="0">
                <a:solidFill>
                  <a:srgbClr val="207361"/>
                </a:solidFill>
                <a:effectLst/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哈利波特：魔法覺醒</a:t>
            </a:r>
            <a:r>
              <a:rPr lang="en-US" altLang="zh-TW" sz="2000" b="0" i="0" dirty="0">
                <a:solidFill>
                  <a:srgbClr val="207361"/>
                </a:solidFill>
                <a:effectLst/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474A2FC-C374-7AC1-6179-EDBE2C84D185}"/>
              </a:ext>
            </a:extLst>
          </p:cNvPr>
          <p:cNvSpPr txBox="1"/>
          <p:nvPr/>
        </p:nvSpPr>
        <p:spPr>
          <a:xfrm>
            <a:off x="4518211" y="2375915"/>
            <a:ext cx="69655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hlinkClick r:id="rId3"/>
              </a:rPr>
              <a:t>[Business Site]CAPCOM TAIWAN</a:t>
            </a:r>
            <a:endParaRPr lang="en-US" altLang="zh-TW" sz="20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7C1E087-618C-3C10-6B50-3C7B91A28961}"/>
              </a:ext>
            </a:extLst>
          </p:cNvPr>
          <p:cNvSpPr txBox="1"/>
          <p:nvPr/>
        </p:nvSpPr>
        <p:spPr>
          <a:xfrm>
            <a:off x="4518211" y="3309211"/>
            <a:ext cx="69655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hlinkClick r:id="rId4"/>
              </a:rPr>
              <a:t>逃脫吧 </a:t>
            </a:r>
            <a:r>
              <a:rPr lang="en-US" altLang="zh-TW" sz="2000" dirty="0">
                <a:hlinkClick r:id="rId4"/>
              </a:rPr>
              <a:t>- </a:t>
            </a:r>
            <a:r>
              <a:rPr lang="en-US" altLang="zh-TW" sz="2000" dirty="0" err="1">
                <a:hlinkClick r:id="rId4"/>
              </a:rPr>
              <a:t>Escapebar</a:t>
            </a:r>
            <a:endParaRPr lang="en-US" altLang="zh-TW" sz="20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8CDB115-887B-3E12-BA8C-D79F6FCC9A81}"/>
              </a:ext>
            </a:extLst>
          </p:cNvPr>
          <p:cNvSpPr txBox="1"/>
          <p:nvPr/>
        </p:nvSpPr>
        <p:spPr>
          <a:xfrm>
            <a:off x="4518211" y="424250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hlinkClick r:id="rId5"/>
              </a:rPr>
              <a:t>SWAN PANASIA </a:t>
            </a:r>
            <a:r>
              <a:rPr lang="zh-TW" altLang="en-US" dirty="0">
                <a:hlinkClick r:id="rId5"/>
              </a:rPr>
              <a:t>新天鵝堡桌上遊戲</a:t>
            </a:r>
            <a:endParaRPr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B29D6F0-6890-9336-AB5C-C346AAEC1872}"/>
              </a:ext>
            </a:extLst>
          </p:cNvPr>
          <p:cNvSpPr txBox="1"/>
          <p:nvPr/>
        </p:nvSpPr>
        <p:spPr>
          <a:xfrm>
            <a:off x="4518211" y="514502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hlinkClick r:id="rId6"/>
              </a:rPr>
              <a:t>貓腳印娛樂文化 </a:t>
            </a:r>
            <a:r>
              <a:rPr lang="en-US" altLang="zh-TW" dirty="0">
                <a:hlinkClick r:id="rId6"/>
              </a:rPr>
              <a:t>| </a:t>
            </a:r>
            <a:r>
              <a:rPr lang="en-US" altLang="zh-TW" dirty="0" err="1">
                <a:hlinkClick r:id="rId6"/>
              </a:rPr>
              <a:t>Catfootprint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47491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52630" y="125884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ea typeface="Tmon몬소리 Black" panose="02000A03000000000000" pitchFamily="2" charset="-127"/>
              </a:rPr>
              <a:t>Name &amp; Logo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52630" y="125884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Name &amp; Logo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52630" y="126262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Name &amp; Logo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99B85DB-3792-3383-0A8A-0EE0619069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1458277"/>
            <a:ext cx="9179859" cy="448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03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52630" y="125884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ea typeface="Tmon몬소리 Black" panose="02000A03000000000000" pitchFamily="2" charset="-127"/>
              </a:rPr>
              <a:t>Name &amp; Logo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52630" y="125884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Name &amp; Logo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52630" y="126262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Name &amp; Logo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EAF9CAA-06CF-7504-699B-B081B2EE64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455" y="839318"/>
            <a:ext cx="10391090" cy="5844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11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52630" y="125884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ea typeface="Tmon몬소리 Black" panose="02000A03000000000000" pitchFamily="2" charset="-127"/>
              </a:rPr>
              <a:t>Name &amp; Logo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52630" y="125884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Name &amp; Logo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52630" y="126262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Name &amp; Logo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9467748-3668-C320-5BFF-720DB17A5F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05" y="982754"/>
            <a:ext cx="10094259" cy="567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317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B8420E6-E210-9672-2F3A-35AB75BD6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364" y="825651"/>
            <a:ext cx="7513819" cy="5906087"/>
          </a:xfrm>
          <a:prstGeom prst="rect">
            <a:avLst/>
          </a:prstGeom>
        </p:spPr>
      </p:pic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627FDE7-B4C1-E363-1836-53D1C01E0D5C}"/>
              </a:ext>
            </a:extLst>
          </p:cNvPr>
          <p:cNvSpPr txBox="1"/>
          <p:nvPr/>
        </p:nvSpPr>
        <p:spPr>
          <a:xfrm>
            <a:off x="295835" y="2756580"/>
            <a:ext cx="336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主視覺</a:t>
            </a:r>
            <a:r>
              <a:rPr lang="en-US" altLang="zh-TW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背景</a:t>
            </a:r>
            <a:r>
              <a:rPr lang="en-US" altLang="zh-TW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挑選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CC899F0-2FF4-A742-0632-CAD0AE42B29F}"/>
              </a:ext>
            </a:extLst>
          </p:cNvPr>
          <p:cNvSpPr/>
          <p:nvPr/>
        </p:nvSpPr>
        <p:spPr>
          <a:xfrm>
            <a:off x="9090212" y="825651"/>
            <a:ext cx="2492188" cy="596959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CF8802D-404D-E815-EF24-0F53CE6E5CE8}"/>
              </a:ext>
            </a:extLst>
          </p:cNvPr>
          <p:cNvSpPr txBox="1"/>
          <p:nvPr/>
        </p:nvSpPr>
        <p:spPr>
          <a:xfrm>
            <a:off x="295835" y="3516645"/>
            <a:ext cx="357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能兼容多種風格 </a:t>
            </a:r>
            <a:r>
              <a:rPr lang="en-US" altLang="zh-TW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羊皮紙感</a:t>
            </a:r>
          </a:p>
        </p:txBody>
      </p:sp>
    </p:spTree>
    <p:extLst>
      <p:ext uri="{BB962C8B-B14F-4D97-AF65-F5344CB8AC3E}">
        <p14:creationId xmlns:p14="http://schemas.microsoft.com/office/powerpoint/2010/main" val="2774192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AFAD0CD-090A-48E9-C2EB-8A988B0DD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6205" y="1129645"/>
            <a:ext cx="5342173" cy="5728355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89B9A8BC-2504-DD58-8E9F-D01EF9E551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719" y="1962179"/>
            <a:ext cx="3007019" cy="4490372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C82AD722-4DF5-0DDF-907C-E89A41BA3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5718" y="1027906"/>
            <a:ext cx="3007020" cy="77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17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479E97E-523E-AF3C-9CEB-D704B79AF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106" y="817847"/>
            <a:ext cx="8123144" cy="5939503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E30E9FA7-6203-8327-428B-42DCC2DBF5B9}"/>
              </a:ext>
            </a:extLst>
          </p:cNvPr>
          <p:cNvSpPr txBox="1"/>
          <p:nvPr/>
        </p:nvSpPr>
        <p:spPr>
          <a:xfrm>
            <a:off x="295835" y="2756580"/>
            <a:ext cx="336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 err="1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  <a:endParaRPr lang="zh-TW" altLang="en-US" sz="3200" b="1" dirty="0">
              <a:solidFill>
                <a:srgbClr val="20736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B19A310-5121-AD5E-522D-78C67D6D3629}"/>
              </a:ext>
            </a:extLst>
          </p:cNvPr>
          <p:cNvSpPr txBox="1"/>
          <p:nvPr/>
        </p:nvSpPr>
        <p:spPr>
          <a:xfrm>
            <a:off x="295835" y="3516645"/>
            <a:ext cx="357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2024/03/19 </a:t>
            </a:r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版</a:t>
            </a:r>
          </a:p>
        </p:txBody>
      </p:sp>
    </p:spTree>
    <p:extLst>
      <p:ext uri="{BB962C8B-B14F-4D97-AF65-F5344CB8AC3E}">
        <p14:creationId xmlns:p14="http://schemas.microsoft.com/office/powerpoint/2010/main" val="570753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30E9FA7-6203-8327-428B-42DCC2DBF5B9}"/>
              </a:ext>
            </a:extLst>
          </p:cNvPr>
          <p:cNvSpPr txBox="1"/>
          <p:nvPr/>
        </p:nvSpPr>
        <p:spPr>
          <a:xfrm>
            <a:off x="295835" y="2756580"/>
            <a:ext cx="336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設計稿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B19A310-5121-AD5E-522D-78C67D6D3629}"/>
              </a:ext>
            </a:extLst>
          </p:cNvPr>
          <p:cNvSpPr txBox="1"/>
          <p:nvPr/>
        </p:nvSpPr>
        <p:spPr>
          <a:xfrm>
            <a:off x="295835" y="3516645"/>
            <a:ext cx="357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2024/04/09 </a:t>
            </a:r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版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E7D96CE-1CC1-A266-BC49-1257EEA23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114" y="861357"/>
            <a:ext cx="8903051" cy="586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25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713434"/>
          </a:xfrm>
          <a:prstGeom prst="rect">
            <a:avLst/>
          </a:prstGeom>
          <a:pattFill prst="dotGrid">
            <a:fgClr>
              <a:srgbClr val="E8C9AA"/>
            </a:fgClr>
            <a:bgClr>
              <a:srgbClr val="EED8C1"/>
            </a:bgClr>
          </a:pattFill>
          <a:ln>
            <a:noFill/>
          </a:ln>
          <a:effectLst>
            <a:outerShdw dist="25400" dir="5400000" algn="t" rotWithShape="0">
              <a:srgbClr val="9933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19">
            <a:extLst>
              <a:ext uri="{FF2B5EF4-FFF2-40B4-BE49-F238E27FC236}">
                <a16:creationId xmlns:a16="http://schemas.microsoft.com/office/drawing/2014/main" id="{5A3C9FDD-68B6-03E8-9E18-E2D1DFD8AD2A}"/>
              </a:ext>
            </a:extLst>
          </p:cNvPr>
          <p:cNvSpPr/>
          <p:nvPr/>
        </p:nvSpPr>
        <p:spPr>
          <a:xfrm>
            <a:off x="562845" y="100650"/>
            <a:ext cx="693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52400" cap="rnd">
                  <a:solidFill>
                    <a:srgbClr val="44546A">
                      <a:lumMod val="5000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dist="101600" dir="2700000" algn="tl" rotWithShape="0">
                    <a:prstClr val="black">
                      <a:lumMod val="75000"/>
                      <a:lumOff val="2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52400" cap="rnd">
                <a:solidFill>
                  <a:srgbClr val="44546A">
                    <a:lumMod val="5000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dist="101600" dir="2700000" algn="tl" rotWithShape="0">
                  <a:prstClr val="black">
                    <a:lumMod val="75000"/>
                    <a:lumOff val="25000"/>
                  </a:prstClr>
                </a:outerShdw>
              </a:effectLst>
            </a:endParaRPr>
          </a:p>
        </p:txBody>
      </p:sp>
      <p:sp>
        <p:nvSpPr>
          <p:cNvPr id="7" name="직사각형 20">
            <a:extLst>
              <a:ext uri="{FF2B5EF4-FFF2-40B4-BE49-F238E27FC236}">
                <a16:creationId xmlns:a16="http://schemas.microsoft.com/office/drawing/2014/main" id="{CA27678F-6BF3-48D4-EF64-BA57FD98B862}"/>
              </a:ext>
            </a:extLst>
          </p:cNvPr>
          <p:cNvSpPr/>
          <p:nvPr/>
        </p:nvSpPr>
        <p:spPr>
          <a:xfrm>
            <a:off x="593476" y="126963"/>
            <a:ext cx="67301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11125" cap="rnd">
                  <a:solidFill>
                    <a:srgbClr val="E8DCBB"/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11125" cap="rnd">
                <a:solidFill>
                  <a:srgbClr val="E8DCBB"/>
                </a:solidFill>
              </a:ln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직사각형 21">
            <a:extLst>
              <a:ext uri="{FF2B5EF4-FFF2-40B4-BE49-F238E27FC236}">
                <a16:creationId xmlns:a16="http://schemas.microsoft.com/office/drawing/2014/main" id="{229C17F1-AB28-9EF9-9C01-40D7995A6D29}"/>
              </a:ext>
            </a:extLst>
          </p:cNvPr>
          <p:cNvSpPr/>
          <p:nvPr/>
        </p:nvSpPr>
        <p:spPr>
          <a:xfrm>
            <a:off x="593476" y="121870"/>
            <a:ext cx="66517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sz="2400" i="1" kern="0" dirty="0">
                <a:ln w="19050" cap="rnd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srgbClr val="20736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GAMETOPIA</a:t>
            </a:r>
            <a:endParaRPr lang="ko-KR" altLang="en-US" dirty="0">
              <a:ln w="19050" cap="rnd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srgbClr val="20736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30E9FA7-6203-8327-428B-42DCC2DBF5B9}"/>
              </a:ext>
            </a:extLst>
          </p:cNvPr>
          <p:cNvSpPr txBox="1"/>
          <p:nvPr/>
        </p:nvSpPr>
        <p:spPr>
          <a:xfrm>
            <a:off x="118400" y="974292"/>
            <a:ext cx="336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首頁設計演進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B19A310-5121-AD5E-522D-78C67D6D3629}"/>
              </a:ext>
            </a:extLst>
          </p:cNvPr>
          <p:cNvSpPr txBox="1"/>
          <p:nvPr/>
        </p:nvSpPr>
        <p:spPr>
          <a:xfrm>
            <a:off x="118400" y="1583286"/>
            <a:ext cx="3578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且畫且做 且做且修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822CF084-B7CB-3D60-F3D8-0B42D1E51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325" y="2360142"/>
            <a:ext cx="3038640" cy="3464049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6B38C696-FE47-A48C-45BE-AD2EA042C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76" y="2360143"/>
            <a:ext cx="2752158" cy="3464049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2494FC13-8B43-9B0A-1F59-CDB1A24515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586" y="2853248"/>
            <a:ext cx="4742932" cy="2655343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F3D42E16-4D1D-2EC9-C3D0-45B6ECB89647}"/>
              </a:ext>
            </a:extLst>
          </p:cNvPr>
          <p:cNvSpPr txBox="1"/>
          <p:nvPr/>
        </p:nvSpPr>
        <p:spPr>
          <a:xfrm>
            <a:off x="1168897" y="6112621"/>
            <a:ext cx="12621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 err="1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  <a:endParaRPr lang="zh-TW" altLang="en-US" sz="1600" b="1" dirty="0">
              <a:solidFill>
                <a:srgbClr val="20736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4D46C558-F9DB-90EE-ABDF-571538D15616}"/>
              </a:ext>
            </a:extLst>
          </p:cNvPr>
          <p:cNvSpPr txBox="1"/>
          <p:nvPr/>
        </p:nvSpPr>
        <p:spPr>
          <a:xfrm>
            <a:off x="5167198" y="6112621"/>
            <a:ext cx="8228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設計稿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34F5A04A-B26B-FFE9-1CC3-B293A23C83CB}"/>
              </a:ext>
            </a:extLst>
          </p:cNvPr>
          <p:cNvSpPr txBox="1"/>
          <p:nvPr/>
        </p:nvSpPr>
        <p:spPr>
          <a:xfrm>
            <a:off x="9283605" y="6102348"/>
            <a:ext cx="12621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rgbClr val="20736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實際切完後</a:t>
            </a:r>
          </a:p>
        </p:txBody>
      </p:sp>
    </p:spTree>
    <p:extLst>
      <p:ext uri="{BB962C8B-B14F-4D97-AF65-F5344CB8AC3E}">
        <p14:creationId xmlns:p14="http://schemas.microsoft.com/office/powerpoint/2010/main" val="83115152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229</Words>
  <Application>Microsoft Office PowerPoint</Application>
  <PresentationFormat>寬螢幕</PresentationFormat>
  <Paragraphs>78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맑은 고딕</vt:lpstr>
      <vt:lpstr>Tmon몬소리 Black</vt:lpstr>
      <vt:lpstr>微軟正黑體</vt:lpstr>
      <vt:lpstr>Arial</vt:lpstr>
      <vt:lpstr>1_Office 테마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AlleN AlleN</cp:lastModifiedBy>
  <cp:revision>5</cp:revision>
  <cp:lastPrinted>2024-04-08T22:04:18Z</cp:lastPrinted>
  <dcterms:created xsi:type="dcterms:W3CDTF">2024-03-24T07:56:50Z</dcterms:created>
  <dcterms:modified xsi:type="dcterms:W3CDTF">2024-04-08T22:17:29Z</dcterms:modified>
</cp:coreProperties>
</file>

<file path=docProps/thumbnail.jpeg>
</file>